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5" r:id="rId8"/>
    <p:sldId id="266" r:id="rId9"/>
    <p:sldId id="267" r:id="rId10"/>
    <p:sldId id="26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91"/>
    <p:restoredTop sz="93891"/>
  </p:normalViewPr>
  <p:slideViewPr>
    <p:cSldViewPr snapToGrid="0" snapToObjects="1">
      <p:cViewPr varScale="1">
        <p:scale>
          <a:sx n="56" d="100"/>
          <a:sy n="56" d="100"/>
        </p:scale>
        <p:origin x="20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3/28/18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3/28/18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C4FCE-0B47-4042-8087-ECB43BE3E5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LevelS</a:t>
            </a:r>
            <a:r>
              <a:rPr lang="en-US" dirty="0"/>
              <a:t> of proficiency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A84805-FF7B-A541-89D3-38BC567D6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What does it mean???? </a:t>
            </a:r>
          </a:p>
        </p:txBody>
      </p:sp>
    </p:spTree>
    <p:extLst>
      <p:ext uri="{BB962C8B-B14F-4D97-AF65-F5344CB8AC3E}">
        <p14:creationId xmlns:p14="http://schemas.microsoft.com/office/powerpoint/2010/main" val="3509168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BC7BFF2-E3C5-D640-9F97-D0B3C54D0A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5520" y="1544320"/>
            <a:ext cx="6949440" cy="510032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131017-0AD1-5F4A-88BC-9D7DDD46C203}"/>
              </a:ext>
            </a:extLst>
          </p:cNvPr>
          <p:cNvSpPr txBox="1"/>
          <p:nvPr/>
        </p:nvSpPr>
        <p:spPr>
          <a:xfrm>
            <a:off x="1879600" y="713323"/>
            <a:ext cx="770128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# 2 B String of sentences </a:t>
            </a:r>
          </a:p>
          <a:p>
            <a:pPr algn="ctr"/>
            <a:r>
              <a:rPr lang="en-US" sz="2400" b="1" dirty="0"/>
              <a:t>Intermediate Low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510D882-7921-F748-BBFC-7A3FF7647F80}"/>
              </a:ext>
            </a:extLst>
          </p:cNvPr>
          <p:cNvSpPr txBox="1"/>
          <p:nvPr/>
        </p:nvSpPr>
        <p:spPr>
          <a:xfrm>
            <a:off x="1488440" y="3596864"/>
            <a:ext cx="8483600" cy="304777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449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93B3218-30E7-CC42-8234-1E78716D31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44800" y="1767840"/>
            <a:ext cx="6563360" cy="4836160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F482A1-D440-B745-AF15-A01D69831E3E}"/>
              </a:ext>
            </a:extLst>
          </p:cNvPr>
          <p:cNvSpPr txBox="1"/>
          <p:nvPr/>
        </p:nvSpPr>
        <p:spPr>
          <a:xfrm>
            <a:off x="1879600" y="713323"/>
            <a:ext cx="770128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# 2 C Connected sentences </a:t>
            </a:r>
          </a:p>
          <a:p>
            <a:pPr algn="ctr"/>
            <a:r>
              <a:rPr lang="en-US" sz="2400" b="1" dirty="0"/>
              <a:t>Intermediate MID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5133A0-2862-7A4A-9828-86B5A5EB3FA5}"/>
              </a:ext>
            </a:extLst>
          </p:cNvPr>
          <p:cNvSpPr txBox="1"/>
          <p:nvPr/>
        </p:nvSpPr>
        <p:spPr>
          <a:xfrm>
            <a:off x="1671320" y="3393440"/>
            <a:ext cx="8529320" cy="343408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8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EEB7E-1051-9741-AFCC-D69DB29E4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736" y="216568"/>
            <a:ext cx="9601200" cy="98044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Speaking descriptors Level 30 -40 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A7AB775-844A-1942-B7A8-BF6DEB653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4809" y="1235242"/>
            <a:ext cx="5021178" cy="5622758"/>
          </a:xfrm>
        </p:spPr>
      </p:pic>
      <p:sp>
        <p:nvSpPr>
          <p:cNvPr id="8" name="Left Arrow 7">
            <a:extLst>
              <a:ext uri="{FF2B5EF4-FFF2-40B4-BE49-F238E27FC236}">
                <a16:creationId xmlns:a16="http://schemas.microsoft.com/office/drawing/2014/main" id="{AB98D475-3DF2-F444-A7DA-747E8837261B}"/>
              </a:ext>
            </a:extLst>
          </p:cNvPr>
          <p:cNvSpPr/>
          <p:nvPr/>
        </p:nvSpPr>
        <p:spPr>
          <a:xfrm>
            <a:off x="8887326" y="1748589"/>
            <a:ext cx="3304674" cy="120315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Intermediate  Low</a:t>
            </a:r>
          </a:p>
        </p:txBody>
      </p:sp>
    </p:spTree>
    <p:extLst>
      <p:ext uri="{BB962C8B-B14F-4D97-AF65-F5344CB8AC3E}">
        <p14:creationId xmlns:p14="http://schemas.microsoft.com/office/powerpoint/2010/main" val="94867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2.59259E-6 L -0.33242 0.2057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28" y="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34C7A0B-FF1E-C948-AB72-BBE1BDE743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0673" y="1373471"/>
            <a:ext cx="4443663" cy="5296034"/>
          </a:xfr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02E23AC2-F34F-C14A-8FA9-166324C77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3736" y="216568"/>
            <a:ext cx="9601200" cy="98044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Writing  descriptors Level 30 -40  </a:t>
            </a:r>
          </a:p>
        </p:txBody>
      </p:sp>
      <p:sp>
        <p:nvSpPr>
          <p:cNvPr id="14" name="Left Arrow 13">
            <a:extLst>
              <a:ext uri="{FF2B5EF4-FFF2-40B4-BE49-F238E27FC236}">
                <a16:creationId xmlns:a16="http://schemas.microsoft.com/office/drawing/2014/main" id="{A7A4AB07-66AD-2F4A-B120-898D7C206BA9}"/>
              </a:ext>
            </a:extLst>
          </p:cNvPr>
          <p:cNvSpPr/>
          <p:nvPr/>
        </p:nvSpPr>
        <p:spPr>
          <a:xfrm>
            <a:off x="7411454" y="2310062"/>
            <a:ext cx="4058651" cy="144379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Intermediate  Low</a:t>
            </a:r>
          </a:p>
        </p:txBody>
      </p:sp>
    </p:spTree>
    <p:extLst>
      <p:ext uri="{BB962C8B-B14F-4D97-AF65-F5344CB8AC3E}">
        <p14:creationId xmlns:p14="http://schemas.microsoft.com/office/powerpoint/2010/main" val="365548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112 -0.00995 L -0.2918 0.0953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46" y="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34F283-85A9-004B-8334-A16C7BAD6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90074"/>
          </a:xfrm>
        </p:spPr>
        <p:txBody>
          <a:bodyPr/>
          <a:lstStyle/>
          <a:p>
            <a:pPr algn="ctr"/>
            <a:r>
              <a:rPr lang="en-US" dirty="0"/>
              <a:t>What does this mean???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1AA181-FE4E-254D-B320-B6A300520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5242" y="5107246"/>
            <a:ext cx="9737558" cy="15181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/>
              <a:t>We are going to see some examples for writing. </a:t>
            </a:r>
          </a:p>
          <a:p>
            <a:pPr marL="0" indent="0" algn="ctr">
              <a:buNone/>
            </a:pPr>
            <a:r>
              <a:rPr lang="en-US" sz="2800" b="1" dirty="0"/>
              <a:t>Task: Describe your house and explain what chores you usually do.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F42F1F8-22AF-4746-9711-35A0E86DD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8976" y="1475874"/>
            <a:ext cx="3726447" cy="314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9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B5C5800-E620-CA42-9A48-DC771005721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5919613"/>
              </p:ext>
            </p:extLst>
          </p:nvPr>
        </p:nvGraphicFramePr>
        <p:xfrm>
          <a:off x="657726" y="368968"/>
          <a:ext cx="11373855" cy="710986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7232">
                  <a:extLst>
                    <a:ext uri="{9D8B030D-6E8A-4147-A177-3AD203B41FA5}">
                      <a16:colId xmlns:a16="http://schemas.microsoft.com/office/drawing/2014/main" val="1756128358"/>
                    </a:ext>
                  </a:extLst>
                </a:gridCol>
                <a:gridCol w="2794959">
                  <a:extLst>
                    <a:ext uri="{9D8B030D-6E8A-4147-A177-3AD203B41FA5}">
                      <a16:colId xmlns:a16="http://schemas.microsoft.com/office/drawing/2014/main" val="2399293282"/>
                    </a:ext>
                  </a:extLst>
                </a:gridCol>
                <a:gridCol w="3105509">
                  <a:extLst>
                    <a:ext uri="{9D8B030D-6E8A-4147-A177-3AD203B41FA5}">
                      <a16:colId xmlns:a16="http://schemas.microsoft.com/office/drawing/2014/main" val="3861005945"/>
                    </a:ext>
                  </a:extLst>
                </a:gridCol>
                <a:gridCol w="3336155">
                  <a:extLst>
                    <a:ext uri="{9D8B030D-6E8A-4147-A177-3AD203B41FA5}">
                      <a16:colId xmlns:a16="http://schemas.microsoft.com/office/drawing/2014/main" val="1894281327"/>
                    </a:ext>
                  </a:extLst>
                </a:gridCol>
              </a:tblGrid>
              <a:tr h="77002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Novice Mid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Novice 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Intermediate Low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Intermediate Mid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3770592"/>
                  </a:ext>
                </a:extLst>
              </a:tr>
              <a:tr h="186088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2000" dirty="0"/>
                        <a:t>Il </a:t>
                      </a:r>
                      <a:r>
                        <a:rPr lang="en-US" sz="2000" dirty="0" err="1"/>
                        <a:t>est</a:t>
                      </a:r>
                      <a:r>
                        <a:rPr lang="en-US" sz="2000" dirty="0"/>
                        <a:t> un </a:t>
                      </a:r>
                      <a:r>
                        <a:rPr lang="en-US" sz="2000" dirty="0" err="1"/>
                        <a:t>chambre</a:t>
                      </a:r>
                      <a:r>
                        <a:rPr lang="en-US" sz="2000" dirty="0"/>
                        <a:t>, salon, </a:t>
                      </a:r>
                      <a:r>
                        <a:rPr lang="en-US" sz="2000" dirty="0" err="1"/>
                        <a:t>une</a:t>
                      </a:r>
                      <a:r>
                        <a:rPr lang="en-US" sz="2000" dirty="0"/>
                        <a:t> sale </a:t>
                      </a:r>
                      <a:r>
                        <a:rPr lang="en-US" sz="2000" dirty="0" err="1"/>
                        <a:t>à</a:t>
                      </a:r>
                      <a:r>
                        <a:rPr lang="en-US" sz="2000" dirty="0"/>
                        <a:t> mange.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Je laver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2000" dirty="0"/>
                        <a:t>Je </a:t>
                      </a:r>
                      <a:r>
                        <a:rPr lang="en-US" sz="2000" dirty="0" err="1"/>
                        <a:t>repassons</a:t>
                      </a:r>
                      <a:r>
                        <a:rPr lang="en-US" sz="2000" dirty="0"/>
                        <a:t> 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en-US" sz="2000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  <a:p>
                      <a:r>
                        <a:rPr lang="en-US" sz="2000" dirty="0"/>
                        <a:t>Il y a trois </a:t>
                      </a:r>
                      <a:r>
                        <a:rPr lang="en-US" sz="2000" dirty="0" err="1"/>
                        <a:t>chambres</a:t>
                      </a:r>
                      <a:r>
                        <a:rPr lang="en-US" sz="2000" dirty="0"/>
                        <a:t>, un salon, un sale de </a:t>
                      </a:r>
                      <a:r>
                        <a:rPr lang="en-US" sz="2000" dirty="0" err="1"/>
                        <a:t>bains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une</a:t>
                      </a:r>
                      <a:r>
                        <a:rPr lang="en-US" sz="2000" dirty="0"/>
                        <a:t> salon et un cuisine</a:t>
                      </a:r>
                      <a:r>
                        <a:rPr lang="en-US" dirty="0"/>
                        <a:t>. 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/>
                        <a:t>Je </a:t>
                      </a:r>
                      <a:r>
                        <a:rPr lang="en-US" sz="2000" dirty="0" err="1"/>
                        <a:t>fais</a:t>
                      </a:r>
                      <a:r>
                        <a:rPr lang="en-US" sz="2000" dirty="0"/>
                        <a:t> la </a:t>
                      </a:r>
                      <a:r>
                        <a:rPr lang="en-US" sz="2000" dirty="0" err="1"/>
                        <a:t>viaseille</a:t>
                      </a:r>
                      <a:r>
                        <a:rPr lang="en-US" sz="2000" dirty="0"/>
                        <a:t> et </a:t>
                      </a:r>
                      <a:r>
                        <a:rPr lang="en-US" sz="2000" dirty="0" err="1"/>
                        <a:t>aussi</a:t>
                      </a:r>
                      <a:r>
                        <a:rPr lang="en-US" sz="2000" dirty="0"/>
                        <a:t> je fait le lit. </a:t>
                      </a:r>
                    </a:p>
                    <a:p>
                      <a:r>
                        <a:rPr lang="en-US" sz="2000" dirty="0"/>
                        <a:t>Je </a:t>
                      </a:r>
                      <a:r>
                        <a:rPr lang="en-US" sz="2000" dirty="0" err="1"/>
                        <a:t>fais</a:t>
                      </a:r>
                      <a:r>
                        <a:rPr lang="en-US" sz="2000" dirty="0"/>
                        <a:t> le </a:t>
                      </a:r>
                      <a:r>
                        <a:rPr lang="en-US" sz="2000" dirty="0" err="1"/>
                        <a:t>linge</a:t>
                      </a:r>
                      <a:endParaRPr lang="en-US" sz="2000" dirty="0"/>
                    </a:p>
                    <a:p>
                      <a:r>
                        <a:rPr lang="en-US" sz="2000" dirty="0"/>
                        <a:t>Je </a:t>
                      </a:r>
                      <a:r>
                        <a:rPr lang="en-US" sz="2000" dirty="0" err="1"/>
                        <a:t>balayer</a:t>
                      </a:r>
                      <a:r>
                        <a:rPr lang="en-US" sz="2000" dirty="0"/>
                        <a:t> le </a:t>
                      </a:r>
                      <a:r>
                        <a:rPr lang="en-US" sz="2000" dirty="0" err="1"/>
                        <a:t>jardin</a:t>
                      </a:r>
                      <a:endParaRPr lang="en-US" sz="2000" dirty="0"/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800" dirty="0"/>
                    </a:p>
                    <a:p>
                      <a:r>
                        <a:rPr lang="en-US" sz="2000" dirty="0"/>
                        <a:t>Il y a trois belle </a:t>
                      </a:r>
                      <a:r>
                        <a:rPr lang="en-US" sz="2000" dirty="0" err="1"/>
                        <a:t>chambres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lumineuse</a:t>
                      </a:r>
                      <a:r>
                        <a:rPr lang="en-US" sz="2000" dirty="0"/>
                        <a:t> et </a:t>
                      </a:r>
                      <a:r>
                        <a:rPr lang="en-US" sz="2000" dirty="0" err="1"/>
                        <a:t>à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côté</a:t>
                      </a:r>
                      <a:r>
                        <a:rPr lang="en-US" sz="2000" dirty="0"/>
                        <a:t> des </a:t>
                      </a:r>
                      <a:r>
                        <a:rPr lang="en-US" sz="2000" dirty="0" err="1"/>
                        <a:t>chambre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une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grande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salle</a:t>
                      </a:r>
                      <a:r>
                        <a:rPr lang="en-US" sz="2000" dirty="0"/>
                        <a:t> de </a:t>
                      </a:r>
                      <a:r>
                        <a:rPr lang="en-US" sz="2000" dirty="0" err="1"/>
                        <a:t>bain</a:t>
                      </a:r>
                      <a:r>
                        <a:rPr lang="en-US" sz="2000" dirty="0"/>
                        <a:t> modern. </a:t>
                      </a:r>
                    </a:p>
                    <a:p>
                      <a:endParaRPr lang="en-US" sz="2000" dirty="0"/>
                    </a:p>
                    <a:p>
                      <a:r>
                        <a:rPr lang="en-US" sz="2000" dirty="0"/>
                        <a:t>Je fait la </a:t>
                      </a:r>
                      <a:r>
                        <a:rPr lang="en-US" sz="2000" dirty="0" err="1"/>
                        <a:t>vaisselle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dans</a:t>
                      </a:r>
                      <a:r>
                        <a:rPr lang="en-US" sz="2000" dirty="0"/>
                        <a:t> la cuisine avec ma </a:t>
                      </a:r>
                      <a:r>
                        <a:rPr lang="en-US" sz="2000" dirty="0" err="1"/>
                        <a:t>mère</a:t>
                      </a:r>
                      <a:r>
                        <a:rPr lang="en-US" sz="2000" dirty="0"/>
                        <a:t>. </a:t>
                      </a:r>
                    </a:p>
                    <a:p>
                      <a:r>
                        <a:rPr lang="en-US" sz="2000" dirty="0" err="1"/>
                        <a:t>Souvent</a:t>
                      </a:r>
                      <a:r>
                        <a:rPr lang="en-US" sz="2000" dirty="0"/>
                        <a:t> je </a:t>
                      </a:r>
                      <a:r>
                        <a:rPr lang="en-US" sz="2000" dirty="0" err="1"/>
                        <a:t>fais</a:t>
                      </a:r>
                      <a:r>
                        <a:rPr lang="en-US" sz="2000" dirty="0"/>
                        <a:t> le lit. Je </a:t>
                      </a:r>
                      <a:r>
                        <a:rPr lang="en-US" sz="2000" dirty="0" err="1"/>
                        <a:t>n’aime</a:t>
                      </a:r>
                      <a:r>
                        <a:rPr lang="en-US" sz="2000" dirty="0"/>
                        <a:t> pas faire la </a:t>
                      </a:r>
                      <a:r>
                        <a:rPr lang="en-US" sz="2000" dirty="0" err="1"/>
                        <a:t>lessive</a:t>
                      </a:r>
                      <a:r>
                        <a:rPr lang="en-US" sz="2000" dirty="0"/>
                        <a:t>. </a:t>
                      </a:r>
                      <a:r>
                        <a:rPr lang="en-US" sz="2000" dirty="0" err="1"/>
                        <a:t>En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été</a:t>
                      </a:r>
                      <a:r>
                        <a:rPr lang="en-US" sz="2000" dirty="0"/>
                        <a:t> je </a:t>
                      </a:r>
                      <a:r>
                        <a:rPr lang="en-US" sz="2000" dirty="0" err="1"/>
                        <a:t>tonds</a:t>
                      </a:r>
                      <a:r>
                        <a:rPr lang="en-US" sz="2000" dirty="0"/>
                        <a:t> la </a:t>
                      </a:r>
                      <a:r>
                        <a:rPr lang="en-US" sz="2000" dirty="0" err="1"/>
                        <a:t>pelouse</a:t>
                      </a:r>
                      <a:r>
                        <a:rPr lang="en-US" sz="2000" dirty="0"/>
                        <a:t>. </a:t>
                      </a:r>
                      <a:r>
                        <a:rPr lang="en-US" sz="2000" dirty="0" err="1"/>
                        <a:t>C’est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fatiguant</a:t>
                      </a:r>
                      <a:r>
                        <a:rPr lang="en-US" sz="2000" dirty="0"/>
                        <a:t>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J’habites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une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maison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moderne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à</a:t>
                      </a:r>
                      <a:r>
                        <a:rPr lang="en-US" sz="2000" dirty="0"/>
                        <a:t> Fairfield avec </a:t>
                      </a:r>
                      <a:r>
                        <a:rPr lang="en-US" sz="2000" dirty="0" err="1"/>
                        <a:t>toutes</a:t>
                      </a:r>
                      <a:r>
                        <a:rPr lang="en-US" sz="2000" dirty="0"/>
                        <a:t> ma </a:t>
                      </a:r>
                      <a:r>
                        <a:rPr lang="en-US" sz="2000" dirty="0" err="1"/>
                        <a:t>famille</a:t>
                      </a:r>
                      <a:r>
                        <a:rPr lang="en-US" sz="2000" dirty="0"/>
                        <a:t>. Nous y </a:t>
                      </a:r>
                      <a:r>
                        <a:rPr lang="en-US" sz="2000" dirty="0" err="1"/>
                        <a:t>habitons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depuis</a:t>
                      </a:r>
                      <a:r>
                        <a:rPr lang="en-US" sz="2000" dirty="0"/>
                        <a:t> 5 ans. </a:t>
                      </a:r>
                    </a:p>
                    <a:p>
                      <a:r>
                        <a:rPr lang="en-US" sz="2000" dirty="0" err="1"/>
                        <a:t>J’aime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cette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maison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parce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qu’elle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est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près</a:t>
                      </a:r>
                      <a:r>
                        <a:rPr lang="en-US" sz="2000" dirty="0"/>
                        <a:t> de </a:t>
                      </a:r>
                      <a:r>
                        <a:rPr lang="en-US" sz="2000" dirty="0" err="1"/>
                        <a:t>l’école</a:t>
                      </a:r>
                      <a:r>
                        <a:rPr lang="en-US" sz="2000" dirty="0"/>
                        <a:t> et </a:t>
                      </a:r>
                      <a:r>
                        <a:rPr lang="en-US" sz="2000" dirty="0" err="1"/>
                        <a:t>à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côté</a:t>
                      </a:r>
                      <a:r>
                        <a:rPr lang="en-US" sz="2000" dirty="0"/>
                        <a:t> de la </a:t>
                      </a:r>
                      <a:r>
                        <a:rPr lang="en-US" sz="2000" dirty="0" err="1"/>
                        <a:t>gare</a:t>
                      </a:r>
                      <a:r>
                        <a:rPr lang="en-US" sz="2000" dirty="0"/>
                        <a:t>.</a:t>
                      </a:r>
                    </a:p>
                    <a:p>
                      <a:r>
                        <a:rPr lang="en-US" sz="2000" dirty="0" err="1"/>
                        <a:t>Tous</a:t>
                      </a:r>
                      <a:r>
                        <a:rPr lang="en-US" sz="2000" dirty="0"/>
                        <a:t> les </a:t>
                      </a:r>
                      <a:r>
                        <a:rPr lang="en-US" sz="2000" dirty="0" err="1"/>
                        <a:t>jours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quand</a:t>
                      </a:r>
                      <a:r>
                        <a:rPr lang="en-US" sz="2000" dirty="0"/>
                        <a:t> je </a:t>
                      </a:r>
                      <a:r>
                        <a:rPr lang="en-US" sz="2000" dirty="0" err="1"/>
                        <a:t>rentre</a:t>
                      </a:r>
                      <a:r>
                        <a:rPr lang="en-US" sz="2000" dirty="0"/>
                        <a:t> de </a:t>
                      </a:r>
                      <a:r>
                        <a:rPr lang="en-US" sz="2000" dirty="0" err="1"/>
                        <a:t>l’école</a:t>
                      </a:r>
                      <a:r>
                        <a:rPr lang="en-US" sz="2000" dirty="0"/>
                        <a:t>, je </a:t>
                      </a:r>
                      <a:r>
                        <a:rPr lang="en-US" sz="2000" dirty="0" err="1"/>
                        <a:t>fais</a:t>
                      </a:r>
                      <a:r>
                        <a:rPr lang="en-US" sz="2000" dirty="0"/>
                        <a:t> mon lit. </a:t>
                      </a:r>
                      <a:r>
                        <a:rPr lang="en-US" sz="2000" dirty="0" err="1"/>
                        <a:t>J’aime</a:t>
                      </a:r>
                      <a:r>
                        <a:rPr lang="en-US" sz="2000" dirty="0"/>
                        <a:t> ranger ma </a:t>
                      </a:r>
                      <a:r>
                        <a:rPr lang="en-US" sz="2000" dirty="0" err="1"/>
                        <a:t>chambre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parce</a:t>
                      </a:r>
                      <a:r>
                        <a:rPr lang="en-US" sz="2000" dirty="0"/>
                        <a:t> que ma </a:t>
                      </a:r>
                      <a:r>
                        <a:rPr lang="en-US" sz="2000" dirty="0" err="1"/>
                        <a:t>mère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es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contente</a:t>
                      </a:r>
                      <a:r>
                        <a:rPr lang="en-US" sz="2000" dirty="0"/>
                        <a:t>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3917392"/>
                  </a:ext>
                </a:extLst>
              </a:tr>
              <a:tr h="1406358">
                <a:tc>
                  <a:txBody>
                    <a:bodyPr/>
                    <a:lstStyle/>
                    <a:p>
                      <a:r>
                        <a:rPr lang="en-US" sz="2400" b="1" dirty="0"/>
                        <a:t>Phrases</a:t>
                      </a:r>
                      <a:r>
                        <a:rPr lang="en-US" dirty="0"/>
                        <a:t> : </a:t>
                      </a:r>
                    </a:p>
                    <a:p>
                      <a:r>
                        <a:rPr lang="en-US" dirty="0"/>
                        <a:t>subject/verb </a:t>
                      </a:r>
                    </a:p>
                    <a:p>
                      <a:r>
                        <a:rPr lang="en-US" b="1" i="1" dirty="0"/>
                        <a:t>Who is doing an action?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Sentences: </a:t>
                      </a:r>
                    </a:p>
                    <a:p>
                      <a:r>
                        <a:rPr lang="en-US" sz="1800" b="0" dirty="0"/>
                        <a:t>Subject/ verb/ object </a:t>
                      </a:r>
                    </a:p>
                    <a:p>
                      <a:r>
                        <a:rPr lang="en-US" sz="1800" b="1" i="1" dirty="0"/>
                        <a:t>Who is doing what?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Strings of sentences: </a:t>
                      </a:r>
                    </a:p>
                    <a:p>
                      <a:r>
                        <a:rPr lang="en-US" dirty="0"/>
                        <a:t>(at least 3 simple sentences + details) Key word: </a:t>
                      </a:r>
                      <a:r>
                        <a:rPr lang="en-US" b="1" dirty="0"/>
                        <a:t>VARIETY</a:t>
                      </a:r>
                    </a:p>
                    <a:p>
                      <a:r>
                        <a:rPr lang="en-US" b="1" i="1" dirty="0"/>
                        <a:t>Who is doing what when? How/ Where?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/>
                        <a:t>Connected sentences with complex structures</a:t>
                      </a:r>
                      <a:r>
                        <a:rPr lang="en-US" dirty="0"/>
                        <a:t> (2 complex component  / dependent clauses) </a:t>
                      </a:r>
                    </a:p>
                    <a:p>
                      <a:r>
                        <a:rPr lang="en-US" b="1" i="1" dirty="0"/>
                        <a:t>When / because/</a:t>
                      </a:r>
                    </a:p>
                    <a:p>
                      <a:endParaRPr lang="en-US" b="1" i="1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1" dirty="0"/>
                        <a:t>Connected words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0" i="1" dirty="0"/>
                        <a:t>Variety of tenses (past 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791488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A308268-9AAD-8E49-BD07-412A246AA625}"/>
              </a:ext>
            </a:extLst>
          </p:cNvPr>
          <p:cNvSpPr txBox="1"/>
          <p:nvPr/>
        </p:nvSpPr>
        <p:spPr>
          <a:xfrm>
            <a:off x="2794957" y="1122947"/>
            <a:ext cx="9236624" cy="628369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395197-F368-DB48-8967-26F613B7282E}"/>
              </a:ext>
            </a:extLst>
          </p:cNvPr>
          <p:cNvSpPr txBox="1"/>
          <p:nvPr/>
        </p:nvSpPr>
        <p:spPr>
          <a:xfrm>
            <a:off x="5538159" y="1281943"/>
            <a:ext cx="6653841" cy="64505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4C5565-1215-3B4C-B57F-C261177F4E3B}"/>
              </a:ext>
            </a:extLst>
          </p:cNvPr>
          <p:cNvSpPr txBox="1"/>
          <p:nvPr/>
        </p:nvSpPr>
        <p:spPr>
          <a:xfrm>
            <a:off x="8591909" y="1175084"/>
            <a:ext cx="3519881" cy="62676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929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AE51E2-5E43-7444-B29F-CCFF1D1BA2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23E968-A6B7-EC44-8312-4A23D8CEC696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2400" b="1" dirty="0"/>
              <a:t>Phrases or sentences should make sense</a:t>
            </a:r>
          </a:p>
          <a:p>
            <a:r>
              <a:rPr lang="en-US" sz="2400" b="1" dirty="0"/>
              <a:t>Some accuracy in structures: 40% to 60% Present tense </a:t>
            </a:r>
          </a:p>
          <a:p>
            <a:r>
              <a:rPr lang="en-US" sz="2400" b="1" dirty="0"/>
              <a:t>Some accuracy in past tense </a:t>
            </a:r>
          </a:p>
          <a:p>
            <a:r>
              <a:rPr lang="en-US" sz="2400" b="1" dirty="0"/>
              <a:t>Some accuracy in language structures : feminine, plural </a:t>
            </a:r>
            <a:r>
              <a:rPr lang="en-US" sz="2400" b="1" dirty="0" err="1"/>
              <a:t>etc</a:t>
            </a:r>
            <a:r>
              <a:rPr lang="en-US" sz="2400" b="1" dirty="0"/>
              <a:t>…. </a:t>
            </a:r>
          </a:p>
        </p:txBody>
      </p:sp>
    </p:spTree>
    <p:extLst>
      <p:ext uri="{BB962C8B-B14F-4D97-AF65-F5344CB8AC3E}">
        <p14:creationId xmlns:p14="http://schemas.microsoft.com/office/powerpoint/2010/main" val="1952504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89D3DF4-76B6-284E-8E95-69C71E19A2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040" y="1271424"/>
            <a:ext cx="8717280" cy="49261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54486FC-2B16-D848-8D6D-78F087C4521E}"/>
              </a:ext>
            </a:extLst>
          </p:cNvPr>
          <p:cNvSpPr txBox="1"/>
          <p:nvPr/>
        </p:nvSpPr>
        <p:spPr>
          <a:xfrm>
            <a:off x="2707640" y="4321965"/>
            <a:ext cx="8488680" cy="1875634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D5677F-A8CA-014D-94D6-B35E03038198}"/>
              </a:ext>
            </a:extLst>
          </p:cNvPr>
          <p:cNvSpPr txBox="1"/>
          <p:nvPr/>
        </p:nvSpPr>
        <p:spPr>
          <a:xfrm>
            <a:off x="2479040" y="216907"/>
            <a:ext cx="770128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# 1 A Simple sentences </a:t>
            </a:r>
          </a:p>
          <a:p>
            <a:pPr algn="ctr"/>
            <a:r>
              <a:rPr lang="en-US" sz="2400" b="1" dirty="0"/>
              <a:t>Novice High </a:t>
            </a:r>
          </a:p>
        </p:txBody>
      </p:sp>
    </p:spTree>
    <p:extLst>
      <p:ext uri="{BB962C8B-B14F-4D97-AF65-F5344CB8AC3E}">
        <p14:creationId xmlns:p14="http://schemas.microsoft.com/office/powerpoint/2010/main" val="3408408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AFAC48C-6206-674C-A4B3-E02A2FCBF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55520" y="1168399"/>
            <a:ext cx="7010399" cy="4968240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F53920-0D3C-0440-8F4A-563C3FDC578C}"/>
              </a:ext>
            </a:extLst>
          </p:cNvPr>
          <p:cNvSpPr txBox="1"/>
          <p:nvPr/>
        </p:nvSpPr>
        <p:spPr>
          <a:xfrm>
            <a:off x="1905000" y="2654299"/>
            <a:ext cx="8737600" cy="348234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DF77D2-7442-8640-89BC-808B02D870A0}"/>
              </a:ext>
            </a:extLst>
          </p:cNvPr>
          <p:cNvSpPr txBox="1"/>
          <p:nvPr/>
        </p:nvSpPr>
        <p:spPr>
          <a:xfrm>
            <a:off x="1905000" y="435193"/>
            <a:ext cx="770128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# 1 B Simple sentences </a:t>
            </a:r>
          </a:p>
          <a:p>
            <a:pPr algn="ctr"/>
            <a:r>
              <a:rPr lang="en-US" sz="2400" b="1" dirty="0"/>
              <a:t>Novice High </a:t>
            </a:r>
          </a:p>
        </p:txBody>
      </p:sp>
    </p:spTree>
    <p:extLst>
      <p:ext uri="{BB962C8B-B14F-4D97-AF65-F5344CB8AC3E}">
        <p14:creationId xmlns:p14="http://schemas.microsoft.com/office/powerpoint/2010/main" val="38809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DB4F6E2-11B3-8744-B749-F0D079EEC7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1428750"/>
            <a:ext cx="8625840" cy="5265713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955EA5-1F7E-974F-9619-4302A0C2F828}"/>
              </a:ext>
            </a:extLst>
          </p:cNvPr>
          <p:cNvSpPr txBox="1"/>
          <p:nvPr/>
        </p:nvSpPr>
        <p:spPr>
          <a:xfrm>
            <a:off x="1442720" y="3646687"/>
            <a:ext cx="8483600" cy="304777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BB5E218-5168-4B4C-814B-C6CA397DDC3F}"/>
              </a:ext>
            </a:extLst>
          </p:cNvPr>
          <p:cNvSpPr txBox="1"/>
          <p:nvPr/>
        </p:nvSpPr>
        <p:spPr>
          <a:xfrm>
            <a:off x="1905000" y="435193"/>
            <a:ext cx="770128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# 2 A Simple sentences </a:t>
            </a:r>
          </a:p>
          <a:p>
            <a:pPr algn="ctr"/>
            <a:r>
              <a:rPr lang="en-US" sz="2400" b="1" dirty="0"/>
              <a:t>Novice High </a:t>
            </a:r>
          </a:p>
        </p:txBody>
      </p:sp>
    </p:spTree>
    <p:extLst>
      <p:ext uri="{BB962C8B-B14F-4D97-AF65-F5344CB8AC3E}">
        <p14:creationId xmlns:p14="http://schemas.microsoft.com/office/powerpoint/2010/main" val="3235800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165</TotalTime>
  <Words>375</Words>
  <Application>Microsoft Macintosh PowerPoint</Application>
  <PresentationFormat>Widescreen</PresentationFormat>
  <Paragraphs>60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Franklin Gothic Book</vt:lpstr>
      <vt:lpstr>Crop</vt:lpstr>
      <vt:lpstr>LevelS of proficiency </vt:lpstr>
      <vt:lpstr>Speaking descriptors Level 30 -40  </vt:lpstr>
      <vt:lpstr>Writing  descriptors Level 30 -40  </vt:lpstr>
      <vt:lpstr>What does this mean??? </vt:lpstr>
      <vt:lpstr>PowerPoint Presentation</vt:lpstr>
      <vt:lpstr>Notes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 of proficiency </dc:title>
  <dc:creator>Microsoft Office User</dc:creator>
  <cp:lastModifiedBy>Microsoft Office User</cp:lastModifiedBy>
  <cp:revision>31</cp:revision>
  <dcterms:created xsi:type="dcterms:W3CDTF">2018-03-21T19:58:04Z</dcterms:created>
  <dcterms:modified xsi:type="dcterms:W3CDTF">2018-03-28T14:23:37Z</dcterms:modified>
</cp:coreProperties>
</file>